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16/08/2018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16/08/2018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16/08/2018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JUNIO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C4A2CA-49DB-45B6-B7BC-E59EC802E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84" y="1537440"/>
            <a:ext cx="7272056" cy="44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547EC0-F485-4BC3-9ACA-B10EF050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90" y="1621361"/>
            <a:ext cx="6352381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7EA0BC-0F82-4AA7-8566-5F533A17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24" y="1571332"/>
            <a:ext cx="7280551" cy="47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FF12FF-1659-4F84-904C-520B4F2B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83" y="1589782"/>
            <a:ext cx="7218407" cy="46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7E3BD5-5392-4618-A41B-FB39559E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57" y="1832540"/>
            <a:ext cx="6114286" cy="3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47986-4C15-488A-9D61-D2376CAA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0" y="1667871"/>
            <a:ext cx="8535880" cy="42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192742-D189-48CB-8014-0A0E466A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5" y="1732018"/>
            <a:ext cx="8424909" cy="41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7F87A7-1268-4309-A7CF-56C6B128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2" y="1840771"/>
            <a:ext cx="8549196" cy="40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35497A-FC51-495D-A585-DEF8C1BA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4" y="1713390"/>
            <a:ext cx="8706631" cy="40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D51A52-2973-477A-8518-5AA65527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" y="1667889"/>
            <a:ext cx="8708994" cy="40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5D7AB2-6096-4416-92FC-10260BE3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" y="1762403"/>
            <a:ext cx="8753383" cy="41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172758-F025-4662-BDF7-BA8D4C68B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11" y="1651419"/>
            <a:ext cx="6352381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6F2F6A-E5DB-4A4E-B913-8BBC1E01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62" y="1514575"/>
            <a:ext cx="7280551" cy="47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DDEF11-82ED-4312-89BE-86772A42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6" y="1500327"/>
            <a:ext cx="7289506" cy="47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2FD178-FCBA-4A4F-89B7-02172655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17" y="1855888"/>
            <a:ext cx="5876190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16/08/2018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82043D-D84E-4BCB-8602-7561FD9D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5" y="1567064"/>
            <a:ext cx="7419467" cy="44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77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/>
</file>

<file path=customXml/itemProps2.xml><?xml version="1.0" encoding="utf-8"?>
<ds:datastoreItem xmlns:ds="http://schemas.openxmlformats.org/officeDocument/2006/customXml" ds:itemID="{D5CC7235-C85D-44BB-BC65-525FD5738A03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12425</TotalTime>
  <Words>396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junio 2018</dc:title>
  <dc:creator>CAMILO</dc:creator>
  <cp:lastModifiedBy>Julian Camilo Villar Chacon</cp:lastModifiedBy>
  <cp:revision>263</cp:revision>
  <cp:lastPrinted>2016-11-09T21:48:51Z</cp:lastPrinted>
  <dcterms:created xsi:type="dcterms:W3CDTF">2015-08-10T15:28:24Z</dcterms:created>
  <dcterms:modified xsi:type="dcterms:W3CDTF">2018-08-16T20:51:26Z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